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87737"/>
            <a:ext cx="8496944" cy="1731982"/>
          </a:xfrm>
        </p:spPr>
        <p:txBody>
          <a:bodyPr/>
          <a:lstStyle/>
          <a:p>
            <a:r>
              <a:rPr lang="ru-RU" sz="6600" dirty="0" smtClean="0"/>
              <a:t>Конкурс </a:t>
            </a:r>
            <a:br>
              <a:rPr lang="ru-RU" sz="6600" dirty="0" smtClean="0"/>
            </a:br>
            <a:r>
              <a:rPr lang="ru-RU" sz="6600" dirty="0" smtClean="0"/>
              <a:t>«Семейная летопись»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студентка </a:t>
            </a:r>
            <a:r>
              <a:rPr lang="ru-RU" dirty="0"/>
              <a:t>1 курса,  гр. </a:t>
            </a:r>
            <a:r>
              <a:rPr lang="ru-RU" dirty="0" smtClean="0"/>
              <a:t>19.116-Ту</a:t>
            </a:r>
            <a:endParaRPr lang="ru-RU" dirty="0"/>
          </a:p>
          <a:p>
            <a:r>
              <a:rPr lang="ru-RU" dirty="0"/>
              <a:t>Краснодарского торгово-экономического колледжа</a:t>
            </a:r>
          </a:p>
          <a:p>
            <a:r>
              <a:rPr lang="ru-RU" dirty="0" err="1" smtClean="0"/>
              <a:t>Пеканова</a:t>
            </a:r>
            <a:r>
              <a:rPr lang="ru-RU" dirty="0" smtClean="0"/>
              <a:t> София Артемовна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3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15416"/>
            <a:ext cx="8604448" cy="3296164"/>
          </a:xfrm>
        </p:spPr>
      </p:pic>
      <p:sp>
        <p:nvSpPr>
          <p:cNvPr id="7" name="TextBox 6"/>
          <p:cNvSpPr txBox="1"/>
          <p:nvPr/>
        </p:nvSpPr>
        <p:spPr>
          <a:xfrm>
            <a:off x="107504" y="2574032"/>
            <a:ext cx="46768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Война – величайшее </a:t>
            </a:r>
            <a:r>
              <a:rPr lang="ru-RU" sz="2400" dirty="0"/>
              <a:t>горе. </a:t>
            </a:r>
            <a:r>
              <a:rPr lang="ru-RU" sz="2400" dirty="0" smtClean="0"/>
              <a:t>Она </a:t>
            </a:r>
            <a:r>
              <a:rPr lang="ru-RU" sz="2400" dirty="0"/>
              <a:t>разрушает и губит человеческие судьбы, оставляет в сердцах людей незаживающие раны</a:t>
            </a:r>
            <a:r>
              <a:rPr lang="ru-RU" sz="2400" dirty="0" smtClean="0"/>
              <a:t>. Война рушит семьи, ломает огромное количество судеб, превращает жизнь людей в ад на земле. 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7"/>
          <a:stretch/>
        </p:blipFill>
        <p:spPr>
          <a:xfrm rot="21239413">
            <a:off x="4313622" y="2376951"/>
            <a:ext cx="4867606" cy="39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872" y="2940353"/>
            <a:ext cx="6840760" cy="389068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02518" y="1988840"/>
            <a:ext cx="4824536" cy="387781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/>
              <a:t>Великая Отечественная война 1941-1945 годов – одно из самых ужасных испытаний, выпавших на долю русского </a:t>
            </a:r>
            <a:r>
              <a:rPr lang="ru-RU" dirty="0" smtClean="0"/>
              <a:t>народа.</a:t>
            </a:r>
          </a:p>
          <a:p>
            <a:pPr marL="0" indent="0" algn="r">
              <a:buNone/>
            </a:pPr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5" y="-299589"/>
            <a:ext cx="7200800" cy="2758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3463845"/>
            <a:ext cx="3275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22 июня 1941 года на нашу страну напали немецкие захватчики. С этого дня не            осталось ни одного дома, ни одной семьи, кого бы беда обошла стороной. Моя семья не исключение…</a:t>
            </a:r>
          </a:p>
        </p:txBody>
      </p:sp>
    </p:spTree>
    <p:extLst>
      <p:ext uri="{BB962C8B-B14F-4D97-AF65-F5344CB8AC3E}">
        <p14:creationId xmlns:p14="http://schemas.microsoft.com/office/powerpoint/2010/main" val="34579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34356"/>
            <a:ext cx="3614589" cy="481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5" y="-300197"/>
            <a:ext cx="7142964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798" y="2475378"/>
            <a:ext cx="4717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Мой прадедушка Голушко Василий Петрович родился 6 января 1924 года в городе Барнаул.</a:t>
            </a:r>
          </a:p>
          <a:p>
            <a:r>
              <a:rPr lang="ru-RU" sz="2400" dirty="0" smtClean="0"/>
              <a:t>Когда началась война ему было 17 лет. К сожалению, из-за плоскостопия его не взяли на фронт, но он очень хотел помочь своей стране в такое </a:t>
            </a:r>
            <a:r>
              <a:rPr lang="ru-RU" sz="2400" dirty="0" smtClean="0"/>
              <a:t>сложное </a:t>
            </a:r>
            <a:r>
              <a:rPr lang="ru-RU" sz="2400" dirty="0" smtClean="0"/>
              <a:t>для неё время и решил пойти в трудовую армию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60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171400"/>
            <a:ext cx="7834993" cy="30014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1"/>
            <a:ext cx="3656378" cy="4869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2376767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Мой дедушка был направлен работать в тылу города Прокопьевск, где потом остался жить. </a:t>
            </a:r>
          </a:p>
          <a:p>
            <a:pPr algn="r"/>
            <a:r>
              <a:rPr lang="ru-RU" sz="2400" dirty="0" smtClean="0"/>
              <a:t>На шахте он работал электриком, обеспечивал её электроснабжением. Он был очень умен и хорошо разбирался в электрике, и поэтому его прозвали «профессор шахты». К сожалению, он погиб в шахте в 1968 году.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93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79737"/>
            <a:ext cx="3434398" cy="387826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581064" cy="2521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2348880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молодого поколения Великая Отечественная Война – это лишь история из далекого прошлого. Но эта история будоражит все </a:t>
            </a:r>
            <a:r>
              <a:rPr lang="ru-RU" sz="2400" dirty="0" smtClean="0"/>
              <a:t>внутри, заставляя задуматься о происходящем в современном мире. </a:t>
            </a:r>
          </a:p>
          <a:p>
            <a:r>
              <a:rPr lang="ru-RU" sz="2400" dirty="0" smtClean="0"/>
              <a:t>Я </a:t>
            </a:r>
            <a:r>
              <a:rPr lang="ru-RU" sz="2400" dirty="0"/>
              <a:t>хочу, чтобы каждый помнил, какой ценой досталась эта не легкая Победа и тот мир над головой, который сейчас у нас есть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83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32" y="3642514"/>
            <a:ext cx="5112568" cy="340837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0813" y="947939"/>
            <a:ext cx="9143999" cy="399330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И в </a:t>
            </a:r>
            <a:r>
              <a:rPr lang="ru-RU" sz="3600" dirty="0" smtClean="0"/>
              <a:t>заключение </a:t>
            </a:r>
            <a:r>
              <a:rPr lang="ru-RU" sz="3600" dirty="0"/>
              <a:t>мне очень хочется сказать: </a:t>
            </a:r>
            <a:endParaRPr lang="ru-RU" sz="3600" dirty="0" smtClean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Великие воины! Я помню! Я горжусь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5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352</TotalTime>
  <Words>287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Book Antiqua</vt:lpstr>
      <vt:lpstr>Times New Roman</vt:lpstr>
      <vt:lpstr>Wingdings</vt:lpstr>
      <vt:lpstr>Твердый переплет</vt:lpstr>
      <vt:lpstr>Конкурс  «Семейная летопись»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«Семейная летопись»</dc:title>
  <dc:creator>User</dc:creator>
  <cp:lastModifiedBy>Pradmure</cp:lastModifiedBy>
  <cp:revision>16</cp:revision>
  <dcterms:created xsi:type="dcterms:W3CDTF">2020-04-14T09:47:18Z</dcterms:created>
  <dcterms:modified xsi:type="dcterms:W3CDTF">2020-04-24T08:18:42Z</dcterms:modified>
</cp:coreProperties>
</file>